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(CH),Barèges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(LC),Republique Dominicaine (DO)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Sainte Lucie (LC),Republique Dominicaine (DO),Barbade (BB)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(DO),Sainte Lucie (LC),Barbade (BB)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Wien (AT),Hamburg (DE),London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London (GB),Lille (FR),Madrid (ES)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France Martinique (LC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France Republique Dominicaine (DO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hebdomadaire France Sainte Luci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hebdomadaire Franc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hebdomadaire France Barbade (B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hebdomadair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Mallorc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La Clusa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France Font Rome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